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61.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6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6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64.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notesSlides/notesSlide65.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66.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notesSlides/notesSlide67.xml" ContentType="application/vnd.openxmlformats-officedocument.presentationml.notesSlide+xml"/>
  <Override PartName="/ppt/charts/chart11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11.xml" ContentType="application/vnd.openxmlformats-officedocument.drawingml.chart+xml"/>
  <Override PartName="/ppt/charts/chart112.xml" ContentType="application/vnd.openxmlformats-officedocument.drawingml.chart+xml"/>
  <Override PartName="/ppt/notesSlides/notesSlide70.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notesSlides/notesSlide71.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notesSlides/notesSlide72.xml" ContentType="application/vnd.openxmlformats-officedocument.presentationml.notesSlide+xml"/>
  <Override PartName="/ppt/charts/chart117.xml" ContentType="application/vnd.openxmlformats-officedocument.drawingml.chart+xml"/>
  <Override PartName="/ppt/charts/chart118.xml" ContentType="application/vnd.openxmlformats-officedocument.drawingml.chart+xml"/>
  <Override PartName="/ppt/notesSlides/notesSlide73.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notesSlides/notesSlide74.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notesSlides/notesSlide75.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notesSlides/notesSlide76.xml" ContentType="application/vnd.openxmlformats-officedocument.presentationml.notesSlide+xml"/>
  <Override PartName="/ppt/charts/chart125.xml" ContentType="application/vnd.openxmlformats-officedocument.drawingml.chart+xml"/>
  <Override PartName="/ppt/notesSlides/notesSlide77.xml" ContentType="application/vnd.openxmlformats-officedocument.presentationml.notesSlide+xml"/>
  <Override PartName="/ppt/charts/chart12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notesSlides/notesSlide81.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notesSlides/notesSlide82.xml" ContentType="application/vnd.openxmlformats-officedocument.presentationml.notesSlide+xml"/>
  <Override PartName="/ppt/charts/chart131.xml" ContentType="application/vnd.openxmlformats-officedocument.drawingml.chart+xml"/>
  <Override PartName="/ppt/notesSlides/notesSlide83.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34.xml" ContentType="application/vnd.openxmlformats-officedocument.drawingml.chart+xml"/>
  <Override PartName="/ppt/notesSlides/notesSlide88.xml" ContentType="application/vnd.openxmlformats-officedocument.presentationml.notesSlide+xml"/>
  <Override PartName="/ppt/charts/chart135.xml" ContentType="application/vnd.openxmlformats-officedocument.drawingml.chart+xml"/>
  <Override PartName="/ppt/notesSlides/notesSlide89.xml" ContentType="application/vnd.openxmlformats-officedocument.presentationml.notesSlide+xml"/>
  <Override PartName="/ppt/charts/chart136.xml" ContentType="application/vnd.openxmlformats-officedocument.drawingml.chart+xml"/>
  <Override PartName="/ppt/notesSlides/notesSlide90.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notesSlides/notesSlide91.xml" ContentType="application/vnd.openxmlformats-officedocument.presentationml.notesSlide+xml"/>
  <Override PartName="/ppt/charts/chart139.xml" ContentType="application/vnd.openxmlformats-officedocument.drawingml.chart+xml"/>
  <Override PartName="/ppt/notesSlides/notesSlide92.xml" ContentType="application/vnd.openxmlformats-officedocument.presentationml.notesSlide+xml"/>
  <Override PartName="/ppt/charts/chart14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3"/>
  </p:notesMasterIdLst>
  <p:handoutMasterIdLst>
    <p:handoutMasterId r:id="rId13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045" r:id="rId84"/>
    <p:sldId id="2046" r:id="rId85"/>
    <p:sldId id="2047" r:id="rId86"/>
    <p:sldId id="2048" r:id="rId87"/>
    <p:sldId id="2049" r:id="rId88"/>
    <p:sldId id="2050" r:id="rId89"/>
    <p:sldId id="2051" r:id="rId90"/>
    <p:sldId id="2052" r:id="rId91"/>
    <p:sldId id="2092" r:id="rId92"/>
    <p:sldId id="2053" r:id="rId93"/>
    <p:sldId id="2054" r:id="rId94"/>
    <p:sldId id="2055" r:id="rId95"/>
    <p:sldId id="2056" r:id="rId96"/>
    <p:sldId id="2057" r:id="rId97"/>
    <p:sldId id="2058" r:id="rId98"/>
    <p:sldId id="2059" r:id="rId99"/>
    <p:sldId id="2060" r:id="rId100"/>
    <p:sldId id="2061" r:id="rId101"/>
    <p:sldId id="2034" r:id="rId102"/>
    <p:sldId id="2062" r:id="rId103"/>
    <p:sldId id="2063" r:id="rId104"/>
    <p:sldId id="2064" r:id="rId105"/>
    <p:sldId id="2065" r:id="rId106"/>
    <p:sldId id="2066" r:id="rId107"/>
    <p:sldId id="2067" r:id="rId108"/>
    <p:sldId id="2093" r:id="rId109"/>
    <p:sldId id="2070" r:id="rId110"/>
    <p:sldId id="2071" r:id="rId111"/>
    <p:sldId id="2074" r:id="rId112"/>
    <p:sldId id="2075" r:id="rId113"/>
    <p:sldId id="2076" r:id="rId114"/>
    <p:sldId id="2077" r:id="rId115"/>
    <p:sldId id="2078" r:id="rId116"/>
    <p:sldId id="1978" r:id="rId117"/>
    <p:sldId id="2082" r:id="rId118"/>
    <p:sldId id="1820" r:id="rId119"/>
    <p:sldId id="1618" r:id="rId120"/>
    <p:sldId id="1821" r:id="rId121"/>
    <p:sldId id="1819" r:id="rId122"/>
    <p:sldId id="1822" r:id="rId123"/>
    <p:sldId id="1696" r:id="rId124"/>
    <p:sldId id="2081" r:id="rId125"/>
    <p:sldId id="2083" r:id="rId126"/>
    <p:sldId id="2084" r:id="rId127"/>
    <p:sldId id="2085" r:id="rId128"/>
    <p:sldId id="2086" r:id="rId129"/>
    <p:sldId id="2087" r:id="rId130"/>
    <p:sldId id="2088" r:id="rId131"/>
    <p:sldId id="1619"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Worksheet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6.4979375060818017</c:v>
                </c:pt>
                <c:pt idx="1">
                  <c:v>6.6419955734887877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4.8842201510651444</c:v>
                </c:pt>
                <c:pt idx="1">
                  <c:v>4.3910596621709992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6.4456511805795227</c:v>
                </c:pt>
                <c:pt idx="1">
                  <c:v>6.4118660294073777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6.0904515423719179</c:v>
                </c:pt>
                <c:pt idx="1">
                  <c:v>5.8137509734202881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6.0522832984101056</c:v>
                </c:pt>
                <c:pt idx="1">
                  <c:v>6.2085605083813311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5.047750971787031</c:v>
                </c:pt>
                <c:pt idx="1">
                  <c:v>4.835567685441104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8.2265193917308004</c:v>
                </c:pt>
                <c:pt idx="1">
                  <c:v>7.7819898661376063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7.6018293234097802</c:v>
                </c:pt>
                <c:pt idx="1">
                  <c:v>7.3775135820646387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6.4664432307464637</c:v>
                </c:pt>
                <c:pt idx="1">
                  <c:v>6.0166489421529734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6.4181584359312884</c:v>
                </c:pt>
                <c:pt idx="1">
                  <c:v>5.7472683479400288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5.6450794346800484</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9.5420628548698385</c:v>
                </c:pt>
                <c:pt idx="1">
                  <c:v>8.3979087234249619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4.5894183417632064</c:v>
                </c:pt>
                <c:pt idx="1">
                  <c:v>5.516035033150005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3.540393280623598</c:v>
                </c:pt>
                <c:pt idx="1">
                  <c:v>3.350220770799051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8.4438161935328413</c:v>
                </c:pt>
                <c:pt idx="1">
                  <c:v>8.8323451649220939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5.6735022554123402</c:v>
                </c:pt>
                <c:pt idx="1">
                  <c:v>5.3081223634586872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4.2346840864369968</c:v>
                </c:pt>
                <c:pt idx="1">
                  <c:v>3.931605496172391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2.8707824823677979</c:v>
                </c:pt>
                <c:pt idx="1">
                  <c:v>2.768895233270618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2.8995276809208881</c:v>
                </c:pt>
                <c:pt idx="1">
                  <c:v>2.5446265549545388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1.808777868159877</c:v>
                </c:pt>
                <c:pt idx="1">
                  <c:v>1.7729364048826981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4.5400492868706026</c:v>
                </c:pt>
                <c:pt idx="1">
                  <c:v>4.6508484757772264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4.7309027395874121</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4.7944654983706556</c:v>
                </c:pt>
                <c:pt idx="1">
                  <c:v>5.4491034266823464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4.1226652418084946</c:v>
                </c:pt>
                <c:pt idx="1">
                  <c:v>4.2509834354268001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1">
                  <c:v>5.1754642349706357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8.3341530124541041</c:v>
                </c:pt>
                <c:pt idx="1">
                  <c:v>7.9408740878824702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8.0258571009199198</c:v>
                </c:pt>
                <c:pt idx="1">
                  <c:v>8.0098041382621492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6.7343882031394644</c:v>
                </c:pt>
                <c:pt idx="1">
                  <c:v>7.0020838354141706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2.947631560504357</c:v>
                </c:pt>
                <c:pt idx="1">
                  <c:v>2.273509345682875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8.0960707883473901</c:v>
                </c:pt>
                <c:pt idx="1">
                  <c:v>8.7832940696137545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7.588410514349448</c:v>
                </c:pt>
                <c:pt idx="1">
                  <c:v>7.5804711225091062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7.0355169836925384</c:v>
                </c:pt>
                <c:pt idx="1">
                  <c:v>8.0601280790629932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4.3877272974985928</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5.1525466394688246</c:v>
                </c:pt>
                <c:pt idx="1">
                  <c:v>6.143665399621141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7.642602543584637</c:v>
                </c:pt>
                <c:pt idx="1">
                  <c:v>6.1805528095219264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6.9920084038937791</c:v>
                </c:pt>
                <c:pt idx="1">
                  <c:v>7.5636065589010446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6.0274252491526328</c:v>
                </c:pt>
                <c:pt idx="1">
                  <c:v>6.6807458048477324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6.6648442222666944</c:v>
                </c:pt>
                <c:pt idx="1">
                  <c:v>6.8439614026112574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8.1061994950915075</c:v>
                </c:pt>
                <c:pt idx="1">
                  <c:v>8.1446120313862256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4.5314955281331368</c:v>
                </c:pt>
                <c:pt idx="1">
                  <c:v>5.2653076243744481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9.5760586282939428</c:v>
                </c:pt>
                <c:pt idx="1">
                  <c:v>9.5847757142960823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9.4620952875222333</c:v>
                </c:pt>
                <c:pt idx="1">
                  <c:v>9.2170756544487293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8.209541168304396</c:v>
                </c:pt>
                <c:pt idx="1">
                  <c:v>8.2416939966525078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1.3858267716535431</c:v>
                </c:pt>
                <c:pt idx="1">
                  <c:v>1.509464139849541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7.2829425154460381</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7.2792541214444393</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3.2038882717723101</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1.263539986171929</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6.8920999035266366</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2.0920276877879949</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6.7348699137599697</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6.9577331080492604</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4.6118155090040416</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5.4592415823302964</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2.6259169883200149</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6.378383662668643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0.10293292568468004</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0.48131573756661794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0.13418722906396763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1.4008955599195012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0.13418722906396763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0.26910625349204143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6.5211272592667484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0.13871906810117718</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0.59245401184280233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0.16517174900397702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1.724369535147817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0.16517174900397702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0.59245401184280322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0.36420294316761304</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6.2356400660705376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6.1717021279150606</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0.24157348066532958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9.1104452486256093E-2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0.95111750847803833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9.1104452486256093E-2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0.3267822657186068</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0.10685003721703623</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6.6419955734887877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8.5164829010872189E-2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0.32897710590873608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9.1716357521484326E-2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0.9575057098957398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9.1716357521483438E-2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0.32621448287756838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5.906479185841337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0.18336859954856521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0.31683740233861535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8.8331898928942998E-2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0.92217244421841205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8.8331898928944774E-2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0.31683740233861446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0.12844793661492737</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6.9923496698602348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9.8914493603743381E-3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0.10985736587951056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1.1468952534349839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0.10985736587951056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0.28184099569488019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6.9266265482139424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5.7406874506260301</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6.2237460340604844E-2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0.33518394562032805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9.3446778027478139E-2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0.97557105352455942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9.3446778027478139E-2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0.33518394562032761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0.23232751548465291</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4.3910596621709992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6.1128085014138316</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0.80249627319127681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0.558952341392291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0.15583173375848158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1.6268611062290272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0.15583173375848158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0.31576494202521665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5.8137509734202881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0.23686763863492644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0.61060317128502639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0.17023159896380591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1.7771936480833777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0.17023159896380591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0.18810077082857646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6.4118660294073777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6.2500375038125799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2.5969590413472687E-2</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0.30497980469820263</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8.5026089360433765E-2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0.88766026315043334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8.5026089360433765E-2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0.30497980469820174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0.18319345846735846</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6.5238084128775826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0.26143547035389769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0.10227595706656079</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1.0677464252038575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0.10227595706656079</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0.36685329933563793</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0.31601535484256527</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6.2085605083813311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0.25321032638609875</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8.2978536752905008E-2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0.86628410554887747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8.2978536752905008E-2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0.29763544487817217</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0.11859837440749299</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4.835567685441104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0.11038738241721902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0.31685393133376927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8.8336507089212368E-2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0.92222055275530934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8.833650708921148E-2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0.14824172925896306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7.432213408550302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7.064265892344042</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5.9759793760560189</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0.39064274063639104</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0.13227064956490153</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1.3808867429165357</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0.13227064956490153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0.47444116476536724</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0.13630580043207896</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5.7472683479400288</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0.1405479900878559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0.28923189240812075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8.0635689153633727E-2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0.84182511029066553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8.0635689153633727E-2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0.28923189240812075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0.45421489606858501</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6.0166489421529734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0.19394524915414291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0.31356533177681278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8.7419670120033821E-2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0.91264890537684185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8.7419670120034709E-2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0.31356533177681278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0.14945435638932913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7.3775135820646387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0.16564060021729166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0.29801097264153142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8.3083231085686826E-2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0.86737709947211084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8.3083231085685938E-2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0.29801097264153142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0.1400372115633548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7.7819898661376063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9.4799777694089649E-2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0.35739565175348087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9.9639235631004297E-2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1.0402194289495688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9.9639235631002521E-2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0.35739565175348176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7.432101050879325E-3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8.3979087234249619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8.5733417923159951</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0.21050868010134671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0.30792925792633064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8.584837486877106E-2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0.89624480674413221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8.584837486877106E-2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0.30468125287318948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8.5733417923159951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4.4331279019745278</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0.23209730210562807</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0.55871430210211015</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0.15576537018408665</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1.6261682799641171</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0.15576537018408754</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0.55871430210210882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0.47370560137616113</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3.350220770799051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0.40847512485296278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0.12385008075235238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1.2929772038062683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0.12385008075235238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0.44423745374894175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0.61117573042442608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5.516035033150005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5.4642390565939136</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7.070233764190391</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6.5801782664713926E-2</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0.48593733488060042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0.13547569584161412</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1.4143469695692792</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0.13547569584161323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0.48593733488060042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0.61128893692180331</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5.3081223634586872</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0.55104904268466104</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0.3886848007707675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0.10836241644288869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1.1312881942336253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0.10836241644288869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0.38868480077076661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0.14424582727316526</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8.8323451649220939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3.519669265289969</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0.31031597998442484</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9.3684397157694166E-2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0.97805176340130573</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9.3684397157694388E-2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0.3360362609093297</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0.33167647649215404</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2.768895233270618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0.22206410645456121</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6.8382110200315926E-2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0.71389949122417806</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6.8382110200315704E-2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0.24527956972520126</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0.8359683295944591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1.7729364048826981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0.82050553854159725</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0.351093042103229</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9.7882115182136964E-2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1.0218753417198778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9.7882115182138296E-2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0.351093042103229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0.392545124882552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2.5446265549545388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8.4584149601706127E-2</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0.10245356097866809</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1.0696005847511545</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0.10245356097866765</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0.36749034623306986</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0.34484922783561078</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3.931605496172391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0.33084918639394711</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0.1103614315570427</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1.152157627317278</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0.1103614315570427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0.39585506161293527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0.37560493650030846</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4.6508484757772264</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0.23107383356331734</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0.12125089075730955</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1.2658420304455849</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0.12125089075730955</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0.33198963825610939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5.4491034266823464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4.5156022071414981</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4.7132238351987183</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0.28222968068014609</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0.41313949076490708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0.11518020117712968</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1.2024648958415902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0.11518020117712968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0.41313949076490708</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0.78187673947442349</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5.1754642349706357</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0.30759068593228811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0.10591065249070475</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1.1056921277633411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0.10591065249070475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0.37989057658702041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0.21523781143281617</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4.2509834354268001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7.9753391130723097</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0.44757466093038811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0.24433745057497358</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6.8119454425011661E-2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0.7111574023385332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6.8119454425010773E-2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0.18867947881705227</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8.0098041382621492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0.38550217566855327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0.26222780737662799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7.3107152143595755E-2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0.76322825615171297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7.3107152143595755E-2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0.26222780737662887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0.10648213488189207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7.9408740878824702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7.0020838354141706</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0.11822145842493015</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0.3423678348305641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9.5449592628757962E-2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0.99648015271265677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9.5449592628757962E-2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0.34236783483056321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0.27625469864653507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7.0020838354141706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2.273509345682875</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0.17691823532038509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0.17701543064827674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1.848015884687463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0.17701543064827607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0.60206686812936194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2.273509345682875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5.5346846479204572</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0.14165585174962558</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0.36820010065566589</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0.10265143520518993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1.0716663634939696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0.10265143520518993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0.32008618504049924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8.0601280790629932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0.48546640404976849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0.35648547708950407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9.9385485739631463E-2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1.0375703162237642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9.9385485739631463E-2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0.17881544788044401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7.5804711225091062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0.11295321263154801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0.29250224489837873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8.1547438977041864E-2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0.85134364859181488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8.1547438977041864E-2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0.29250224489837784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0.21386835963703277</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8.6074492135054594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0.39362781441875594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0.11800694339047624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1.2319756819524432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0.11800694339047624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0.14583153130195114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8.7832940696137545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6.8205998567802517E-2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0.52167169992724371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0.1454381696477105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1.5183537772075937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0.1454381696477105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0.3551295910397716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6.143665399621141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0.38081198642694725</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0.95765985484509342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0.26698840756205122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2.7873209493382909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0.26698840756205033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0.50420252560078627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6.1805528095219264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0.27719396282713138</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0.37421332980731314</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0.10432787853460468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1.0891681930869694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0.10432787853460468</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0.30520851799882731</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6.6807458048477324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0.4576493320985211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0.17664693434550482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1.8441688357693184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0.17664693434550482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0.24297647177464476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7.5636065589010446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0.4284682479266646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0.16799450407944061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1.7538386961070387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0.16799450407943972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0.60257894288575109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0.43160140165880279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7.2702366584983444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0.72006977690898033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0.23674719419996215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2.4716069889186123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5.7792072602078193E-2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6.8439614026112574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6.549650234998361</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0.4917314064380669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0.5049280595559118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0.14077016789644503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1.4696205037607832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0.14077016789644503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0.5049280595559118</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0.17691346380865802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8.1446120313862256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0.56803948506430979</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0.21343915903024779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2.2282744213749801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0.21343915903024868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0.5443664835358808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5.2653076243744481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0.19458719355258491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0.27957084369356977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7.7942261003096647E-2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0.81370610400841414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7.7942261003096647E-2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0.16974609816481845</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9.2170756544487293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0.23882342489950048</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0.30951473730646484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8.6290394666074022E-2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0.90085943047366968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8.6290394666074022E-2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0.30951473730646484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1.6439553554471686E-2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9.5847757142960823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0.1743164564555153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0.37368399260496687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0.10418030328019512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1.087627528449211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0.10418030328019512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0.35901962076935057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8.2416939966525078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0.36606518186876991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0.15510746962901201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1.6192998918700992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0.15510746962901178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0.55635448073073102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0.31795376639023365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1.509464139849541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5.9460730219336666</c:v>
                </c:pt>
                <c:pt idx="1">
                  <c:v>6.2356400660705376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6.5211272592667484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6.8091000907204782</c:v>
                </c:pt>
                <c:pt idx="1">
                  <c:v>6.9266265482139424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6.1382577399180178</c:v>
                </c:pt>
                <c:pt idx="1">
                  <c:v>5.906479185841337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74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74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74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74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685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RHA | Nottinghamshire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chart" Target="../charts/chart12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chart" Target="../charts/char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chart" Target="../charts/chart13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12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98.xml"/><Relationship Id="rId20" Type="http://schemas.openxmlformats.org/officeDocument/2006/relationships/slide" Target="slide1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10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chart" Target="../charts/chart1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chart" Target="../charts/chart11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116.xml"/></Relationships>
</file>

<file path=ppt/slides/_rels/slide92.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118.xml"/></Relationships>
</file>

<file path=ppt/slides/_rels/slide93.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chart" Target="../charts/chart120.xml"/></Relationships>
</file>

<file path=ppt/slides/_rels/slide94.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22.xml"/></Relationships>
</file>

<file path=ppt/slides/_rels/slide95.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chart" Target="../charts/chart1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Nottinghamshire Healthcare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1841859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850663320"/>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090946888"/>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1981714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528927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944144387"/>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082502956"/>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81942748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7266331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135233783"/>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3663813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198699233"/>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737717099"/>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3365732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5172525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429008434"/>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960469012"/>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992805877"/>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7034625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667824246"/>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3435862771"/>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4133130922"/>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1322196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934341539"/>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053935935"/>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4293395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1042897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079297390"/>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500513601"/>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6657098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13033927"/>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4072819775"/>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4737841"/>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928287634"/>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4017408116"/>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3681865400"/>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84918426"/>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683559125"/>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1478447552"/>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2309685172"/>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3768058628"/>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2111127206"/>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427843344"/>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58372616"/>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3805386925"/>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3104248052"/>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320500757"/>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2629281508"/>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1030462228"/>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3878590319"/>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854457941"/>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4085132621"/>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910667741"/>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2962841864"/>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4188557910"/>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2920079540"/>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30065592"/>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3113064080"/>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3966993195"/>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1944255557"/>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1231828752"/>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1748821932"/>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3487726967"/>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1852453586"/>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2803484784"/>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96049389"/>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3458344598"/>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2623751642"/>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651638082"/>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2991971540"/>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363179652"/>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2363513481"/>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2512191989"/>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2989782839"/>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1728183256"/>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0725062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61398081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650560246"/>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131851756"/>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452863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172486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9700135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80903366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52045130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82957885"/>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265131"/>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78402765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5944637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13622076"/>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7311122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7588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64604544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126998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7848787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4976324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822642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663846007"/>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403776838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27912879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35227404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07344705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3275892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149685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62857256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864365710"/>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5256045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196503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52614900"/>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4690206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8149569"/>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4068049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392497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3320328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9844630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7934287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508902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938205313"/>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668437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0087326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9706814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946121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68362674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16525627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68708302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3834287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270682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982276984"/>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590837083"/>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74438577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80648066"/>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064117497"/>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690578232"/>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38302220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282395088"/>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8644487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389830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98665056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1135293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00310238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8192570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564353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339678454"/>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7503990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51000892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5322102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818093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60836351"/>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4285790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3625897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66759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116363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22834349"/>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65534210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16918632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29946681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90142742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273068172"/>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1926985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464247965"/>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92326214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311778566"/>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793488724"/>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89255689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41086697"/>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35063817"/>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56326876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33696266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91382046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31727832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318799734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67835768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246985353"/>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40113254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813999396"/>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874347368"/>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94562457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372035956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746956741"/>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1169738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0716652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423555456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4820498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7726199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6744237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006695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733602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5844069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2975142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75907848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92432409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9542846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28052164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61536242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89188573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295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8358322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0493166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3410463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46008575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2249792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5621265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9907567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45065501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271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2579806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7368939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41583900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8774280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1960267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1179798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4860971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02590891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609059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88893098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41349402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42842458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5519832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3008414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3583133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8054735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5949859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06279971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1605813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9413291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93545157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47040288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40303557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7361952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8830010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01983208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7207220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2510319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2162033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403642566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04219593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9491595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40952678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98195605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9509854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57067905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834954167"/>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57033293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13201</Words>
  <Application>Microsoft Office PowerPoint</Application>
  <PresentationFormat>Widescreen</PresentationFormat>
  <Paragraphs>1682</Paragraphs>
  <Slides>128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Arial Black</vt:lpstr>
      <vt:lpstr>Calibri</vt:lpstr>
      <vt:lpstr>Calibri Light</vt:lpstr>
      <vt:lpstr>Office Theme</vt:lpstr>
      <vt:lpstr>Nottinghamshire Healthcare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2025-03-21T19:02:56Z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